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8" r:id="rId6"/>
    <p:sldId id="262" r:id="rId7"/>
    <p:sldId id="267" r:id="rId8"/>
    <p:sldId id="269" r:id="rId9"/>
    <p:sldId id="259" r:id="rId10"/>
    <p:sldId id="263" r:id="rId11"/>
    <p:sldId id="264" r:id="rId12"/>
    <p:sldId id="265" r:id="rId13"/>
    <p:sldId id="266" r:id="rId14"/>
    <p:sldId id="268" r:id="rId15"/>
    <p:sldId id="26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5" autoAdjust="0"/>
  </p:normalViewPr>
  <p:slideViewPr>
    <p:cSldViewPr snapToGrid="0">
      <p:cViewPr varScale="1">
        <p:scale>
          <a:sx n="84" d="100"/>
          <a:sy n="84" d="100"/>
        </p:scale>
        <p:origin x="119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5_2" csCatId="accent5" phldr="1"/>
      <dgm:spPr/>
    </dgm:pt>
    <dgm:pt modelId="{4AF52931-E4CA-4429-AACB-B8747CDB240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l-GR" dirty="0"/>
            <a:t>Δημιουργία </a:t>
          </a:r>
          <a:r>
            <a:rPr lang="el-GR" dirty="0" err="1"/>
            <a:t>βοτανόκηπων</a:t>
          </a:r>
          <a:endParaRPr lang="en-US" dirty="0"/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 sz="1400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/>
        </a:p>
      </dgm:t>
    </dgm:pt>
    <dgm:pt modelId="{81BEB84D-9A77-49C6-9301-B3359FCAC75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l-GR" dirty="0"/>
            <a:t>Ανάπλαση </a:t>
          </a:r>
          <a:r>
            <a:rPr lang="el-GR" dirty="0" err="1"/>
            <a:t>δασιλίου</a:t>
          </a:r>
          <a:endParaRPr lang="en-US" dirty="0"/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 sz="1400"/>
        </a:p>
      </dgm:t>
    </dgm:pt>
    <dgm:pt modelId="{5D260F18-25D2-4074-87F1-7E78DDA61C58}" type="sibTrans" cxnId="{420EF6C4-7321-43BE-A2FC-253606B1E06A}">
      <dgm:prSet/>
      <dgm:spPr/>
      <dgm:t>
        <a:bodyPr/>
        <a:lstStyle/>
        <a:p>
          <a:endParaRPr lang="en-US"/>
        </a:p>
      </dgm:t>
    </dgm:pt>
    <dgm:pt modelId="{BFF9359E-E9B1-4B73-BACC-2C7988765B1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l-GR" dirty="0"/>
            <a:t>Ενημέρωση της κοινότητας για περιβαλλοντικά θέματα</a:t>
          </a:r>
          <a:endParaRPr lang="en-US" dirty="0"/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 sz="1400"/>
        </a:p>
      </dgm:t>
    </dgm:pt>
    <dgm:pt modelId="{1CEF1965-C516-4C44-BAE3-2FA3F5116930}" type="sibTrans" cxnId="{516EC545-1971-48B3-978C-4756FCDCCFD9}">
      <dgm:prSet/>
      <dgm:spPr/>
      <dgm:t>
        <a:bodyPr/>
        <a:lstStyle/>
        <a:p>
          <a:endParaRPr lang="en-US"/>
        </a:p>
      </dgm:t>
    </dgm:pt>
    <dgm:pt modelId="{333BA55A-4FB9-4CDB-BE45-5B2839A9588A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4130BD56-E415-4C77-B902-1C7745EECC0A}" type="pres">
      <dgm:prSet presAssocID="{4AF52931-E4CA-4429-AACB-B8747CDB2409}" presName="compNode" presStyleCnt="0"/>
      <dgm:spPr/>
    </dgm:pt>
    <dgm:pt modelId="{9E0B2482-4830-4D46-8929-F9D2DADF178F}" type="pres">
      <dgm:prSet presAssocID="{4AF52931-E4CA-4429-AACB-B8747CDB2409}" presName="bgRect" presStyleLbl="bgShp" presStyleIdx="0" presStyleCnt="3"/>
      <dgm:spPr/>
    </dgm:pt>
    <dgm:pt modelId="{D1AB7B5A-7CB4-433B-BDAD-61D154FBB639}" type="pres">
      <dgm:prSet presAssocID="{4AF52931-E4CA-4429-AACB-B8747CDB240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eds"/>
        </a:ext>
      </dgm:extLst>
    </dgm:pt>
    <dgm:pt modelId="{C4986089-54D6-48DE-88C9-751556F2884B}" type="pres">
      <dgm:prSet presAssocID="{4AF52931-E4CA-4429-AACB-B8747CDB2409}" presName="spaceRect" presStyleCnt="0"/>
      <dgm:spPr/>
    </dgm:pt>
    <dgm:pt modelId="{DC3FF7F7-2836-45AE-B06A-2E337C2233AC}" type="pres">
      <dgm:prSet presAssocID="{4AF52931-E4CA-4429-AACB-B8747CDB2409}" presName="parTx" presStyleLbl="revTx" presStyleIdx="0" presStyleCnt="3">
        <dgm:presLayoutVars>
          <dgm:chMax val="0"/>
          <dgm:chPref val="0"/>
        </dgm:presLayoutVars>
      </dgm:prSet>
      <dgm:spPr/>
    </dgm:pt>
    <dgm:pt modelId="{A37F1CBF-8F30-4D65-8129-8B458890C5FF}" type="pres">
      <dgm:prSet presAssocID="{D86AF01C-9CBC-41F8-9354-48CD82BDFDC9}" presName="sibTrans" presStyleCnt="0"/>
      <dgm:spPr/>
    </dgm:pt>
    <dgm:pt modelId="{FCE925AA-5329-46CB-93D2-5C01F58583CE}" type="pres">
      <dgm:prSet presAssocID="{81BEB84D-9A77-49C6-9301-B3359FCAC75F}" presName="compNode" presStyleCnt="0"/>
      <dgm:spPr/>
    </dgm:pt>
    <dgm:pt modelId="{3A0D703B-098B-4E59-8765-DFD90796F008}" type="pres">
      <dgm:prSet presAssocID="{81BEB84D-9A77-49C6-9301-B3359FCAC75F}" presName="bgRect" presStyleLbl="bgShp" presStyleIdx="1" presStyleCnt="3"/>
      <dgm:spPr/>
    </dgm:pt>
    <dgm:pt modelId="{F065CC5F-0D7E-438D-A290-6D28C1B3EDF2}" type="pres">
      <dgm:prSet presAssocID="{81BEB84D-9A77-49C6-9301-B3359FCAC7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FCFDB9D5-350E-4BFF-92DC-C71BD2A82972}" type="pres">
      <dgm:prSet presAssocID="{81BEB84D-9A77-49C6-9301-B3359FCAC75F}" presName="spaceRect" presStyleCnt="0"/>
      <dgm:spPr/>
    </dgm:pt>
    <dgm:pt modelId="{4CBA5ED1-114D-4BE5-A41A-79565ED13248}" type="pres">
      <dgm:prSet presAssocID="{81BEB84D-9A77-49C6-9301-B3359FCAC75F}" presName="parTx" presStyleLbl="revTx" presStyleIdx="1" presStyleCnt="3">
        <dgm:presLayoutVars>
          <dgm:chMax val="0"/>
          <dgm:chPref val="0"/>
        </dgm:presLayoutVars>
      </dgm:prSet>
      <dgm:spPr/>
    </dgm:pt>
    <dgm:pt modelId="{321A91E4-7EA2-4DC4-BAB1-AA394CB05F71}" type="pres">
      <dgm:prSet presAssocID="{5D260F18-25D2-4074-87F1-7E78DDA61C58}" presName="sibTrans" presStyleCnt="0"/>
      <dgm:spPr/>
    </dgm:pt>
    <dgm:pt modelId="{F8B60166-DAD7-43EB-A140-0C239D20F607}" type="pres">
      <dgm:prSet presAssocID="{BFF9359E-E9B1-4B73-BACC-2C7988765B16}" presName="compNode" presStyleCnt="0"/>
      <dgm:spPr/>
    </dgm:pt>
    <dgm:pt modelId="{752F83EC-7F2D-41AA-973E-014FDB46F0D7}" type="pres">
      <dgm:prSet presAssocID="{BFF9359E-E9B1-4B73-BACC-2C7988765B16}" presName="bgRect" presStyleLbl="bgShp" presStyleIdx="2" presStyleCnt="3" custLinFactNeighborY="4362"/>
      <dgm:spPr/>
    </dgm:pt>
    <dgm:pt modelId="{364BF251-23E8-4976-BDA1-862737AF35BC}" type="pres">
      <dgm:prSet presAssocID="{BFF9359E-E9B1-4B73-BACC-2C7988765B1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DE144953-173A-42D5-AAA7-59C3FDE13693}" type="pres">
      <dgm:prSet presAssocID="{BFF9359E-E9B1-4B73-BACC-2C7988765B16}" presName="spaceRect" presStyleCnt="0"/>
      <dgm:spPr/>
    </dgm:pt>
    <dgm:pt modelId="{34A44A9A-99AA-49EC-92E7-07AA5F4F4AA9}" type="pres">
      <dgm:prSet presAssocID="{BFF9359E-E9B1-4B73-BACC-2C7988765B1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63EE20D-F15A-4699-8713-589FF62B5DDF}" type="presOf" srcId="{4AF52931-E4CA-4429-AACB-B8747CDB2409}" destId="{DC3FF7F7-2836-45AE-B06A-2E337C2233AC}" srcOrd="0" destOrd="0" presId="urn:microsoft.com/office/officeart/2018/2/layout/IconVerticalSolidList"/>
    <dgm:cxn modelId="{4C13BA31-1C1D-4AB6-A184-5A43CF867DD0}" type="presOf" srcId="{BFF9359E-E9B1-4B73-BACC-2C7988765B16}" destId="{34A44A9A-99AA-49EC-92E7-07AA5F4F4AA9}" srcOrd="0" destOrd="0" presId="urn:microsoft.com/office/officeart/2018/2/layout/IconVerticalSolidList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90A3AE9C-7EDA-4EDC-9AFA-1A3CBA52AC92}" type="presOf" srcId="{81BEB84D-9A77-49C6-9301-B3359FCAC75F}" destId="{4CBA5ED1-114D-4BE5-A41A-79565ED13248}" srcOrd="0" destOrd="0" presId="urn:microsoft.com/office/officeart/2018/2/layout/IconVerticalSolid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5D25EDCD-23D4-4BDB-8CF3-68BB138857BA}" type="presOf" srcId="{C7720856-93F0-4CC7-B7FD-2466914A11D4}" destId="{333BA55A-4FB9-4CDB-BE45-5B2839A9588A}" srcOrd="0" destOrd="0" presId="urn:microsoft.com/office/officeart/2018/2/layout/IconVerticalSolidList"/>
    <dgm:cxn modelId="{24215397-9BF3-43BD-8BE6-B67C43C17BB4}" type="presParOf" srcId="{333BA55A-4FB9-4CDB-BE45-5B2839A9588A}" destId="{4130BD56-E415-4C77-B902-1C7745EECC0A}" srcOrd="0" destOrd="0" presId="urn:microsoft.com/office/officeart/2018/2/layout/IconVerticalSolidList"/>
    <dgm:cxn modelId="{71409055-5E4C-45F9-8F81-0404D1F52BB5}" type="presParOf" srcId="{4130BD56-E415-4C77-B902-1C7745EECC0A}" destId="{9E0B2482-4830-4D46-8929-F9D2DADF178F}" srcOrd="0" destOrd="0" presId="urn:microsoft.com/office/officeart/2018/2/layout/IconVerticalSolidList"/>
    <dgm:cxn modelId="{59088EB3-503E-4C06-87B9-605B75AEE17F}" type="presParOf" srcId="{4130BD56-E415-4C77-B902-1C7745EECC0A}" destId="{D1AB7B5A-7CB4-433B-BDAD-61D154FBB639}" srcOrd="1" destOrd="0" presId="urn:microsoft.com/office/officeart/2018/2/layout/IconVerticalSolidList"/>
    <dgm:cxn modelId="{3302F49F-4915-4B99-A65D-72A2843764B2}" type="presParOf" srcId="{4130BD56-E415-4C77-B902-1C7745EECC0A}" destId="{C4986089-54D6-48DE-88C9-751556F2884B}" srcOrd="2" destOrd="0" presId="urn:microsoft.com/office/officeart/2018/2/layout/IconVerticalSolidList"/>
    <dgm:cxn modelId="{C9195B83-D72D-4D2C-9D93-48C5E930AB73}" type="presParOf" srcId="{4130BD56-E415-4C77-B902-1C7745EECC0A}" destId="{DC3FF7F7-2836-45AE-B06A-2E337C2233AC}" srcOrd="3" destOrd="0" presId="urn:microsoft.com/office/officeart/2018/2/layout/IconVerticalSolidList"/>
    <dgm:cxn modelId="{12E7F4E6-680C-435F-9C9C-8A01B6426E1F}" type="presParOf" srcId="{333BA55A-4FB9-4CDB-BE45-5B2839A9588A}" destId="{A37F1CBF-8F30-4D65-8129-8B458890C5FF}" srcOrd="1" destOrd="0" presId="urn:microsoft.com/office/officeart/2018/2/layout/IconVerticalSolidList"/>
    <dgm:cxn modelId="{DCFC8BAB-417F-4BC4-AF07-9DE4C060CDC8}" type="presParOf" srcId="{333BA55A-4FB9-4CDB-BE45-5B2839A9588A}" destId="{FCE925AA-5329-46CB-93D2-5C01F58583CE}" srcOrd="2" destOrd="0" presId="urn:microsoft.com/office/officeart/2018/2/layout/IconVerticalSolidList"/>
    <dgm:cxn modelId="{60575168-BC6B-4CAA-8296-403200EEF3B2}" type="presParOf" srcId="{FCE925AA-5329-46CB-93D2-5C01F58583CE}" destId="{3A0D703B-098B-4E59-8765-DFD90796F008}" srcOrd="0" destOrd="0" presId="urn:microsoft.com/office/officeart/2018/2/layout/IconVerticalSolidList"/>
    <dgm:cxn modelId="{61EC41A3-02C7-4A47-B293-CE1F62322095}" type="presParOf" srcId="{FCE925AA-5329-46CB-93D2-5C01F58583CE}" destId="{F065CC5F-0D7E-438D-A290-6D28C1B3EDF2}" srcOrd="1" destOrd="0" presId="urn:microsoft.com/office/officeart/2018/2/layout/IconVerticalSolidList"/>
    <dgm:cxn modelId="{349689AD-CDE3-4FB9-AFB4-0DCCB109A4B2}" type="presParOf" srcId="{FCE925AA-5329-46CB-93D2-5C01F58583CE}" destId="{FCFDB9D5-350E-4BFF-92DC-C71BD2A82972}" srcOrd="2" destOrd="0" presId="urn:microsoft.com/office/officeart/2018/2/layout/IconVerticalSolidList"/>
    <dgm:cxn modelId="{7CBAFDAF-2BE7-4CB2-A164-F487FC642633}" type="presParOf" srcId="{FCE925AA-5329-46CB-93D2-5C01F58583CE}" destId="{4CBA5ED1-114D-4BE5-A41A-79565ED13248}" srcOrd="3" destOrd="0" presId="urn:microsoft.com/office/officeart/2018/2/layout/IconVerticalSolidList"/>
    <dgm:cxn modelId="{D12283E6-19A0-45B3-8967-F64B9FE7DC2D}" type="presParOf" srcId="{333BA55A-4FB9-4CDB-BE45-5B2839A9588A}" destId="{321A91E4-7EA2-4DC4-BAB1-AA394CB05F71}" srcOrd="3" destOrd="0" presId="urn:microsoft.com/office/officeart/2018/2/layout/IconVerticalSolidList"/>
    <dgm:cxn modelId="{9700BF1A-D71B-4BD8-8926-BA981972F1C9}" type="presParOf" srcId="{333BA55A-4FB9-4CDB-BE45-5B2839A9588A}" destId="{F8B60166-DAD7-43EB-A140-0C239D20F607}" srcOrd="4" destOrd="0" presId="urn:microsoft.com/office/officeart/2018/2/layout/IconVerticalSolidList"/>
    <dgm:cxn modelId="{3CF8F750-F1AA-462D-A9CC-E1F8C399D25E}" type="presParOf" srcId="{F8B60166-DAD7-43EB-A140-0C239D20F607}" destId="{752F83EC-7F2D-41AA-973E-014FDB46F0D7}" srcOrd="0" destOrd="0" presId="urn:microsoft.com/office/officeart/2018/2/layout/IconVerticalSolidList"/>
    <dgm:cxn modelId="{8A4BE552-8543-4EED-B1C0-C8F1048A96F9}" type="presParOf" srcId="{F8B60166-DAD7-43EB-A140-0C239D20F607}" destId="{364BF251-23E8-4976-BDA1-862737AF35BC}" srcOrd="1" destOrd="0" presId="urn:microsoft.com/office/officeart/2018/2/layout/IconVerticalSolidList"/>
    <dgm:cxn modelId="{8DD0108B-32DE-4411-BE1F-7A8E752BCD37}" type="presParOf" srcId="{F8B60166-DAD7-43EB-A140-0C239D20F607}" destId="{DE144953-173A-42D5-AAA7-59C3FDE13693}" srcOrd="2" destOrd="0" presId="urn:microsoft.com/office/officeart/2018/2/layout/IconVerticalSolidList"/>
    <dgm:cxn modelId="{BE3F8C23-CBE9-46C5-94C6-673333475EF7}" type="presParOf" srcId="{F8B60166-DAD7-43EB-A140-0C239D20F607}" destId="{34A44A9A-99AA-49EC-92E7-07AA5F4F4AA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5/8/layout/cycle6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E8D2E69-0173-4BD3-B96A-7A9C5DD12B47}">
      <dgm:prSet/>
      <dgm:spPr/>
      <dgm:t>
        <a:bodyPr/>
        <a:lstStyle/>
        <a:p>
          <a:r>
            <a:rPr lang="el-GR" b="1" dirty="0">
              <a:solidFill>
                <a:schemeClr val="bg1"/>
              </a:solidFill>
            </a:rPr>
            <a:t>Καθαρίσαμε </a:t>
          </a:r>
          <a:endParaRPr lang="en-US" b="1" dirty="0">
            <a:solidFill>
              <a:schemeClr val="bg1"/>
            </a:solidFill>
          </a:endParaRPr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FEF1E80E-8A9E-4B0A-817C-2A4CFDCF3FB2}" type="sibTrans" cxnId="{0F866C41-EB5F-47BD-A2CD-A58671F15B67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93A6A030-ABAB-4EFA-B539-0FDB3E07C1EF}">
      <dgm:prSet/>
      <dgm:spPr/>
      <dgm:t>
        <a:bodyPr/>
        <a:lstStyle/>
        <a:p>
          <a:r>
            <a:rPr lang="el-GR" b="1" dirty="0">
              <a:solidFill>
                <a:schemeClr val="bg1"/>
              </a:solidFill>
            </a:rPr>
            <a:t>φυτέψαμε</a:t>
          </a:r>
          <a:endParaRPr lang="en-US" b="1" dirty="0">
            <a:solidFill>
              <a:schemeClr val="bg1"/>
            </a:solidFill>
          </a:endParaRPr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FE0749E-E343-4A6F-BD09-2810EE6B4BD7}" type="sibTrans" cxnId="{4B40C8DC-6B57-4F5B-8440-7241C649700B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76D56F19-2708-49DB-8F92-D8AC45F23A9A}">
      <dgm:prSet/>
      <dgm:spPr/>
      <dgm:t>
        <a:bodyPr/>
        <a:lstStyle/>
        <a:p>
          <a:r>
            <a:rPr lang="el-GR" b="1" dirty="0">
              <a:solidFill>
                <a:schemeClr val="bg1"/>
              </a:solidFill>
            </a:rPr>
            <a:t>Διακοσμήσαμε </a:t>
          </a:r>
          <a:endParaRPr lang="en-US" b="1" dirty="0">
            <a:solidFill>
              <a:schemeClr val="bg1"/>
            </a:solidFill>
          </a:endParaRPr>
        </a:p>
      </dgm:t>
    </dgm:pt>
    <dgm:pt modelId="{9D5610C2-0A12-494A-AC46-8DD17C08B09F}" type="parTrans" cxnId="{32E90211-17E0-4DDF-9274-DD3E46D811B8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EC8965A1-F755-4945-8AAC-DCF1F68F011E}" type="sibTrans" cxnId="{32E90211-17E0-4DDF-9274-DD3E46D811B8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4E59079-4044-4615-844A-2BF6DDD5742E}" type="pres">
      <dgm:prSet presAssocID="{D4503D04-C97E-4622-AE07-D0307CB3B4CA}" presName="cycle" presStyleCnt="0">
        <dgm:presLayoutVars>
          <dgm:dir/>
          <dgm:resizeHandles val="exact"/>
        </dgm:presLayoutVars>
      </dgm:prSet>
      <dgm:spPr/>
    </dgm:pt>
    <dgm:pt modelId="{A20D3CF3-3A37-4B6F-A6B5-4E7BBBD1546D}" type="pres">
      <dgm:prSet presAssocID="{4E8D2E69-0173-4BD3-B96A-7A9C5DD12B47}" presName="node" presStyleLbl="node1" presStyleIdx="0" presStyleCnt="3">
        <dgm:presLayoutVars>
          <dgm:bulletEnabled val="1"/>
        </dgm:presLayoutVars>
      </dgm:prSet>
      <dgm:spPr/>
    </dgm:pt>
    <dgm:pt modelId="{5699C828-C06B-4049-827B-700B959CB820}" type="pres">
      <dgm:prSet presAssocID="{4E8D2E69-0173-4BD3-B96A-7A9C5DD12B47}" presName="spNode" presStyleCnt="0"/>
      <dgm:spPr/>
    </dgm:pt>
    <dgm:pt modelId="{48BB7BDC-C048-4E69-ACAB-ECF95ED26C20}" type="pres">
      <dgm:prSet presAssocID="{FEF1E80E-8A9E-4B0A-817C-2A4CFDCF3FB2}" presName="sibTrans" presStyleLbl="sibTrans1D1" presStyleIdx="0" presStyleCnt="3"/>
      <dgm:spPr/>
    </dgm:pt>
    <dgm:pt modelId="{4521CE3A-1D32-4E92-83BA-6B4DBB6DBC61}" type="pres">
      <dgm:prSet presAssocID="{93A6A030-ABAB-4EFA-B539-0FDB3E07C1EF}" presName="node" presStyleLbl="node1" presStyleIdx="1" presStyleCnt="3">
        <dgm:presLayoutVars>
          <dgm:bulletEnabled val="1"/>
        </dgm:presLayoutVars>
      </dgm:prSet>
      <dgm:spPr/>
    </dgm:pt>
    <dgm:pt modelId="{34BD8A5D-E98E-4E78-B880-A24345A05A2D}" type="pres">
      <dgm:prSet presAssocID="{93A6A030-ABAB-4EFA-B539-0FDB3E07C1EF}" presName="spNode" presStyleCnt="0"/>
      <dgm:spPr/>
    </dgm:pt>
    <dgm:pt modelId="{C747AAAB-C295-45F8-80B3-C14658BB07BE}" type="pres">
      <dgm:prSet presAssocID="{BFE0749E-E343-4A6F-BD09-2810EE6B4BD7}" presName="sibTrans" presStyleLbl="sibTrans1D1" presStyleIdx="1" presStyleCnt="3"/>
      <dgm:spPr/>
    </dgm:pt>
    <dgm:pt modelId="{189DFD5B-E336-4C25-B91A-5BA538A2118E}" type="pres">
      <dgm:prSet presAssocID="{76D56F19-2708-49DB-8F92-D8AC45F23A9A}" presName="node" presStyleLbl="node1" presStyleIdx="2" presStyleCnt="3">
        <dgm:presLayoutVars>
          <dgm:bulletEnabled val="1"/>
        </dgm:presLayoutVars>
      </dgm:prSet>
      <dgm:spPr/>
    </dgm:pt>
    <dgm:pt modelId="{6F49F479-5DE3-4E1C-9602-1596AE98CFE6}" type="pres">
      <dgm:prSet presAssocID="{76D56F19-2708-49DB-8F92-D8AC45F23A9A}" presName="spNode" presStyleCnt="0"/>
      <dgm:spPr/>
    </dgm:pt>
    <dgm:pt modelId="{5ACEEF5B-7780-407E-9A1B-DD9AD3C9D5C6}" type="pres">
      <dgm:prSet presAssocID="{EC8965A1-F755-4945-8AAC-DCF1F68F011E}" presName="sibTrans" presStyleLbl="sibTrans1D1" presStyleIdx="2" presStyleCnt="3"/>
      <dgm:spPr/>
    </dgm:pt>
  </dgm:ptLst>
  <dgm:cxnLst>
    <dgm:cxn modelId="{32E90211-17E0-4DDF-9274-DD3E46D811B8}" srcId="{D4503D04-C97E-4622-AE07-D0307CB3B4CA}" destId="{76D56F19-2708-49DB-8F92-D8AC45F23A9A}" srcOrd="2" destOrd="0" parTransId="{9D5610C2-0A12-494A-AC46-8DD17C08B09F}" sibTransId="{EC8965A1-F755-4945-8AAC-DCF1F68F011E}"/>
    <dgm:cxn modelId="{0F866C41-EB5F-47BD-A2CD-A58671F15B67}" srcId="{D4503D04-C97E-4622-AE07-D0307CB3B4CA}" destId="{4E8D2E69-0173-4BD3-B96A-7A9C5DD12B47}" srcOrd="0" destOrd="0" parTransId="{B954BF22-E3B3-4A1C-802E-590228BE2D9C}" sibTransId="{FEF1E80E-8A9E-4B0A-817C-2A4CFDCF3FB2}"/>
    <dgm:cxn modelId="{543E8744-CB30-49DE-AF2B-4CD39E66B57D}" type="presOf" srcId="{76D56F19-2708-49DB-8F92-D8AC45F23A9A}" destId="{189DFD5B-E336-4C25-B91A-5BA538A2118E}" srcOrd="0" destOrd="0" presId="urn:microsoft.com/office/officeart/2005/8/layout/cycle6"/>
    <dgm:cxn modelId="{771C6669-A4EF-41AF-8590-752148CA914D}" type="presOf" srcId="{4E8D2E69-0173-4BD3-B96A-7A9C5DD12B47}" destId="{A20D3CF3-3A37-4B6F-A6B5-4E7BBBD1546D}" srcOrd="0" destOrd="0" presId="urn:microsoft.com/office/officeart/2005/8/layout/cycle6"/>
    <dgm:cxn modelId="{B37EDD4B-343D-4F96-9CAD-7FE23EC43B88}" type="presOf" srcId="{EC8965A1-F755-4945-8AAC-DCF1F68F011E}" destId="{5ACEEF5B-7780-407E-9A1B-DD9AD3C9D5C6}" srcOrd="0" destOrd="0" presId="urn:microsoft.com/office/officeart/2005/8/layout/cycle6"/>
    <dgm:cxn modelId="{F90035AD-DBAC-4CA9-AA0A-714D22095450}" type="presOf" srcId="{D4503D04-C97E-4622-AE07-D0307CB3B4CA}" destId="{44E59079-4044-4615-844A-2BF6DDD5742E}" srcOrd="0" destOrd="0" presId="urn:microsoft.com/office/officeart/2005/8/layout/cycle6"/>
    <dgm:cxn modelId="{B66D5ECA-14EC-4C3E-AFD7-124FCA083E2B}" type="presOf" srcId="{93A6A030-ABAB-4EFA-B539-0FDB3E07C1EF}" destId="{4521CE3A-1D32-4E92-83BA-6B4DBB6DBC61}" srcOrd="0" destOrd="0" presId="urn:microsoft.com/office/officeart/2005/8/layout/cycle6"/>
    <dgm:cxn modelId="{C3DE9ED3-38FB-4274-A096-C51CB55DF9E2}" type="presOf" srcId="{FEF1E80E-8A9E-4B0A-817C-2A4CFDCF3FB2}" destId="{48BB7BDC-C048-4E69-ACAB-ECF95ED26C20}" srcOrd="0" destOrd="0" presId="urn:microsoft.com/office/officeart/2005/8/layout/cycle6"/>
    <dgm:cxn modelId="{464CC8D7-9296-4E3D-8AFC-37B87AC6863B}" type="presOf" srcId="{BFE0749E-E343-4A6F-BD09-2810EE6B4BD7}" destId="{C747AAAB-C295-45F8-80B3-C14658BB07BE}" srcOrd="0" destOrd="0" presId="urn:microsoft.com/office/officeart/2005/8/layout/cycle6"/>
    <dgm:cxn modelId="{4B40C8DC-6B57-4F5B-8440-7241C649700B}" srcId="{D4503D04-C97E-4622-AE07-D0307CB3B4CA}" destId="{93A6A030-ABAB-4EFA-B539-0FDB3E07C1EF}" srcOrd="1" destOrd="0" parTransId="{3D674B97-6DC6-4A12-85BA-0976D3064237}" sibTransId="{BFE0749E-E343-4A6F-BD09-2810EE6B4BD7}"/>
    <dgm:cxn modelId="{D787DAE8-F37D-4A52-990F-100975069741}" type="presParOf" srcId="{44E59079-4044-4615-844A-2BF6DDD5742E}" destId="{A20D3CF3-3A37-4B6F-A6B5-4E7BBBD1546D}" srcOrd="0" destOrd="0" presId="urn:microsoft.com/office/officeart/2005/8/layout/cycle6"/>
    <dgm:cxn modelId="{6EEA712C-250A-40AD-9C66-A8BCB8808E88}" type="presParOf" srcId="{44E59079-4044-4615-844A-2BF6DDD5742E}" destId="{5699C828-C06B-4049-827B-700B959CB820}" srcOrd="1" destOrd="0" presId="urn:microsoft.com/office/officeart/2005/8/layout/cycle6"/>
    <dgm:cxn modelId="{8C87D362-9185-46CA-BAAF-0C7624873007}" type="presParOf" srcId="{44E59079-4044-4615-844A-2BF6DDD5742E}" destId="{48BB7BDC-C048-4E69-ACAB-ECF95ED26C20}" srcOrd="2" destOrd="0" presId="urn:microsoft.com/office/officeart/2005/8/layout/cycle6"/>
    <dgm:cxn modelId="{9B7A4A4E-3CD1-4803-B18A-1217099CC800}" type="presParOf" srcId="{44E59079-4044-4615-844A-2BF6DDD5742E}" destId="{4521CE3A-1D32-4E92-83BA-6B4DBB6DBC61}" srcOrd="3" destOrd="0" presId="urn:microsoft.com/office/officeart/2005/8/layout/cycle6"/>
    <dgm:cxn modelId="{B658F7DC-C199-41B8-92D6-D3F07F180BC4}" type="presParOf" srcId="{44E59079-4044-4615-844A-2BF6DDD5742E}" destId="{34BD8A5D-E98E-4E78-B880-A24345A05A2D}" srcOrd="4" destOrd="0" presId="urn:microsoft.com/office/officeart/2005/8/layout/cycle6"/>
    <dgm:cxn modelId="{A241D65D-8056-4E29-B8E1-18FFE36C66D3}" type="presParOf" srcId="{44E59079-4044-4615-844A-2BF6DDD5742E}" destId="{C747AAAB-C295-45F8-80B3-C14658BB07BE}" srcOrd="5" destOrd="0" presId="urn:microsoft.com/office/officeart/2005/8/layout/cycle6"/>
    <dgm:cxn modelId="{B236F409-DAE6-4262-BCB6-4E3EB3842410}" type="presParOf" srcId="{44E59079-4044-4615-844A-2BF6DDD5742E}" destId="{189DFD5B-E336-4C25-B91A-5BA538A2118E}" srcOrd="6" destOrd="0" presId="urn:microsoft.com/office/officeart/2005/8/layout/cycle6"/>
    <dgm:cxn modelId="{C5E8BEEB-5613-4831-B709-6807B41D380A}" type="presParOf" srcId="{44E59079-4044-4615-844A-2BF6DDD5742E}" destId="{6F49F479-5DE3-4E1C-9602-1596AE98CFE6}" srcOrd="7" destOrd="0" presId="urn:microsoft.com/office/officeart/2005/8/layout/cycle6"/>
    <dgm:cxn modelId="{D991BBDE-173D-4492-9A80-08ECF8E7AD22}" type="presParOf" srcId="{44E59079-4044-4615-844A-2BF6DDD5742E}" destId="{5ACEEF5B-7780-407E-9A1B-DD9AD3C9D5C6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B2482-4830-4D46-8929-F9D2DADF178F}">
      <dsp:nvSpPr>
        <dsp:cNvPr id="0" name=""/>
        <dsp:cNvSpPr/>
      </dsp:nvSpPr>
      <dsp:spPr>
        <a:xfrm>
          <a:off x="0" y="479"/>
          <a:ext cx="6747310" cy="112313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B7B5A-7CB4-433B-BDAD-61D154FBB639}">
      <dsp:nvSpPr>
        <dsp:cNvPr id="0" name=""/>
        <dsp:cNvSpPr/>
      </dsp:nvSpPr>
      <dsp:spPr>
        <a:xfrm>
          <a:off x="339747" y="253184"/>
          <a:ext cx="617722" cy="6177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FF7F7-2836-45AE-B06A-2E337C2233AC}">
      <dsp:nvSpPr>
        <dsp:cNvPr id="0" name=""/>
        <dsp:cNvSpPr/>
      </dsp:nvSpPr>
      <dsp:spPr>
        <a:xfrm>
          <a:off x="1297216" y="479"/>
          <a:ext cx="5450093" cy="1123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65" tIns="118865" rIns="118865" bIns="11886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/>
            <a:t>Δημιουργία </a:t>
          </a:r>
          <a:r>
            <a:rPr lang="el-GR" sz="2500" kern="1200" dirty="0" err="1"/>
            <a:t>βοτανόκηπων</a:t>
          </a:r>
          <a:endParaRPr lang="en-US" sz="2500" kern="1200" dirty="0"/>
        </a:p>
      </dsp:txBody>
      <dsp:txXfrm>
        <a:off x="1297216" y="479"/>
        <a:ext cx="5450093" cy="1123131"/>
      </dsp:txXfrm>
    </dsp:sp>
    <dsp:sp modelId="{3A0D703B-098B-4E59-8765-DFD90796F008}">
      <dsp:nvSpPr>
        <dsp:cNvPr id="0" name=""/>
        <dsp:cNvSpPr/>
      </dsp:nvSpPr>
      <dsp:spPr>
        <a:xfrm>
          <a:off x="0" y="1404394"/>
          <a:ext cx="6747310" cy="112313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5CC5F-0D7E-438D-A290-6D28C1B3EDF2}">
      <dsp:nvSpPr>
        <dsp:cNvPr id="0" name=""/>
        <dsp:cNvSpPr/>
      </dsp:nvSpPr>
      <dsp:spPr>
        <a:xfrm>
          <a:off x="339747" y="1657098"/>
          <a:ext cx="617722" cy="6177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BA5ED1-114D-4BE5-A41A-79565ED13248}">
      <dsp:nvSpPr>
        <dsp:cNvPr id="0" name=""/>
        <dsp:cNvSpPr/>
      </dsp:nvSpPr>
      <dsp:spPr>
        <a:xfrm>
          <a:off x="1297216" y="1404394"/>
          <a:ext cx="5450093" cy="1123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65" tIns="118865" rIns="118865" bIns="11886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/>
            <a:t>Ανάπλαση </a:t>
          </a:r>
          <a:r>
            <a:rPr lang="el-GR" sz="2500" kern="1200" dirty="0" err="1"/>
            <a:t>δασιλίου</a:t>
          </a:r>
          <a:endParaRPr lang="en-US" sz="2500" kern="1200" dirty="0"/>
        </a:p>
      </dsp:txBody>
      <dsp:txXfrm>
        <a:off x="1297216" y="1404394"/>
        <a:ext cx="5450093" cy="1123131"/>
      </dsp:txXfrm>
    </dsp:sp>
    <dsp:sp modelId="{752F83EC-7F2D-41AA-973E-014FDB46F0D7}">
      <dsp:nvSpPr>
        <dsp:cNvPr id="0" name=""/>
        <dsp:cNvSpPr/>
      </dsp:nvSpPr>
      <dsp:spPr>
        <a:xfrm>
          <a:off x="0" y="2808788"/>
          <a:ext cx="6747310" cy="112313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4BF251-23E8-4976-BDA1-862737AF35BC}">
      <dsp:nvSpPr>
        <dsp:cNvPr id="0" name=""/>
        <dsp:cNvSpPr/>
      </dsp:nvSpPr>
      <dsp:spPr>
        <a:xfrm>
          <a:off x="339747" y="3061013"/>
          <a:ext cx="617722" cy="6177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44A9A-99AA-49EC-92E7-07AA5F4F4AA9}">
      <dsp:nvSpPr>
        <dsp:cNvPr id="0" name=""/>
        <dsp:cNvSpPr/>
      </dsp:nvSpPr>
      <dsp:spPr>
        <a:xfrm>
          <a:off x="1297216" y="2808308"/>
          <a:ext cx="5450093" cy="1123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65" tIns="118865" rIns="118865" bIns="11886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/>
            <a:t>Ενημέρωση της κοινότητας για περιβαλλοντικά θέματα</a:t>
          </a:r>
          <a:endParaRPr lang="en-US" sz="2500" kern="1200" dirty="0"/>
        </a:p>
      </dsp:txBody>
      <dsp:txXfrm>
        <a:off x="1297216" y="2808308"/>
        <a:ext cx="5450093" cy="1123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D3CF3-3A37-4B6F-A6B5-4E7BBBD1546D}">
      <dsp:nvSpPr>
        <dsp:cNvPr id="0" name=""/>
        <dsp:cNvSpPr/>
      </dsp:nvSpPr>
      <dsp:spPr>
        <a:xfrm>
          <a:off x="1503164" y="63"/>
          <a:ext cx="1803796" cy="11724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b="1" kern="1200" dirty="0">
              <a:solidFill>
                <a:schemeClr val="bg1"/>
              </a:solidFill>
            </a:rPr>
            <a:t>Καθαρίσαμε </a:t>
          </a:r>
          <a:endParaRPr lang="en-US" sz="1700" b="1" kern="1200" dirty="0">
            <a:solidFill>
              <a:schemeClr val="bg1"/>
            </a:solidFill>
          </a:endParaRPr>
        </a:p>
      </dsp:txBody>
      <dsp:txXfrm>
        <a:off x="1560399" y="57298"/>
        <a:ext cx="1689326" cy="1057997"/>
      </dsp:txXfrm>
    </dsp:sp>
    <dsp:sp modelId="{48BB7BDC-C048-4E69-ACAB-ECF95ED26C20}">
      <dsp:nvSpPr>
        <dsp:cNvPr id="0" name=""/>
        <dsp:cNvSpPr/>
      </dsp:nvSpPr>
      <dsp:spPr>
        <a:xfrm>
          <a:off x="840351" y="586297"/>
          <a:ext cx="3129421" cy="3129421"/>
        </a:xfrm>
        <a:custGeom>
          <a:avLst/>
          <a:gdLst/>
          <a:ahLst/>
          <a:cxnLst/>
          <a:rect l="0" t="0" r="0" b="0"/>
          <a:pathLst>
            <a:path>
              <a:moveTo>
                <a:pt x="2479732" y="295437"/>
              </a:moveTo>
              <a:arcTo wR="1564710" hR="1564710" stAng="18347275" swAng="364933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21CE3A-1D32-4E92-83BA-6B4DBB6DBC61}">
      <dsp:nvSpPr>
        <dsp:cNvPr id="0" name=""/>
        <dsp:cNvSpPr/>
      </dsp:nvSpPr>
      <dsp:spPr>
        <a:xfrm>
          <a:off x="2858243" y="2347129"/>
          <a:ext cx="1803796" cy="1172467"/>
        </a:xfrm>
        <a:prstGeom prst="roundRect">
          <a:avLst/>
        </a:prstGeom>
        <a:gradFill rotWithShape="0">
          <a:gsLst>
            <a:gs pos="0">
              <a:schemeClr val="accent2">
                <a:hueOff val="-441348"/>
                <a:satOff val="2109"/>
                <a:lumOff val="2941"/>
                <a:alphaOff val="0"/>
                <a:satMod val="100000"/>
                <a:lumMod val="100000"/>
              </a:schemeClr>
            </a:gs>
            <a:gs pos="50000">
              <a:schemeClr val="accent2">
                <a:hueOff val="-441348"/>
                <a:satOff val="2109"/>
                <a:lumOff val="2941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441348"/>
                <a:satOff val="2109"/>
                <a:lumOff val="2941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b="1" kern="1200" dirty="0">
              <a:solidFill>
                <a:schemeClr val="bg1"/>
              </a:solidFill>
            </a:rPr>
            <a:t>φυτέψαμε</a:t>
          </a:r>
          <a:endParaRPr lang="en-US" sz="1700" b="1" kern="1200" dirty="0">
            <a:solidFill>
              <a:schemeClr val="bg1"/>
            </a:solidFill>
          </a:endParaRPr>
        </a:p>
      </dsp:txBody>
      <dsp:txXfrm>
        <a:off x="2915478" y="2404364"/>
        <a:ext cx="1689326" cy="1057997"/>
      </dsp:txXfrm>
    </dsp:sp>
    <dsp:sp modelId="{C747AAAB-C295-45F8-80B3-C14658BB07BE}">
      <dsp:nvSpPr>
        <dsp:cNvPr id="0" name=""/>
        <dsp:cNvSpPr/>
      </dsp:nvSpPr>
      <dsp:spPr>
        <a:xfrm>
          <a:off x="840351" y="586297"/>
          <a:ext cx="3129421" cy="3129421"/>
        </a:xfrm>
        <a:custGeom>
          <a:avLst/>
          <a:gdLst/>
          <a:ahLst/>
          <a:cxnLst/>
          <a:rect l="0" t="0" r="0" b="0"/>
          <a:pathLst>
            <a:path>
              <a:moveTo>
                <a:pt x="2309881" y="2940588"/>
              </a:moveTo>
              <a:arcTo wR="1564710" hR="1564710" stAng="3693612" swAng="3412777"/>
            </a:path>
          </a:pathLst>
        </a:custGeom>
        <a:noFill/>
        <a:ln w="6350" cap="flat" cmpd="sng" algn="ctr">
          <a:solidFill>
            <a:schemeClr val="accent2">
              <a:hueOff val="-441348"/>
              <a:satOff val="2109"/>
              <a:lumOff val="294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9DFD5B-E336-4C25-B91A-5BA538A2118E}">
      <dsp:nvSpPr>
        <dsp:cNvPr id="0" name=""/>
        <dsp:cNvSpPr/>
      </dsp:nvSpPr>
      <dsp:spPr>
        <a:xfrm>
          <a:off x="148084" y="2347129"/>
          <a:ext cx="1803796" cy="1172467"/>
        </a:xfrm>
        <a:prstGeom prst="roundRect">
          <a:avLst/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satMod val="100000"/>
                <a:lumMod val="100000"/>
              </a:schemeClr>
            </a:gs>
            <a:gs pos="50000">
              <a:schemeClr val="accent2">
                <a:hueOff val="-882696"/>
                <a:satOff val="4218"/>
                <a:lumOff val="5883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b="1" kern="1200" dirty="0">
              <a:solidFill>
                <a:schemeClr val="bg1"/>
              </a:solidFill>
            </a:rPr>
            <a:t>Διακοσμήσαμε </a:t>
          </a:r>
          <a:endParaRPr lang="en-US" sz="1700" b="1" kern="1200" dirty="0">
            <a:solidFill>
              <a:schemeClr val="bg1"/>
            </a:solidFill>
          </a:endParaRPr>
        </a:p>
      </dsp:txBody>
      <dsp:txXfrm>
        <a:off x="205319" y="2404364"/>
        <a:ext cx="1689326" cy="1057997"/>
      </dsp:txXfrm>
    </dsp:sp>
    <dsp:sp modelId="{5ACEEF5B-7780-407E-9A1B-DD9AD3C9D5C6}">
      <dsp:nvSpPr>
        <dsp:cNvPr id="0" name=""/>
        <dsp:cNvSpPr/>
      </dsp:nvSpPr>
      <dsp:spPr>
        <a:xfrm>
          <a:off x="840351" y="586297"/>
          <a:ext cx="3129421" cy="3129421"/>
        </a:xfrm>
        <a:custGeom>
          <a:avLst/>
          <a:gdLst/>
          <a:ahLst/>
          <a:cxnLst/>
          <a:rect l="0" t="0" r="0" b="0"/>
          <a:pathLst>
            <a:path>
              <a:moveTo>
                <a:pt x="10401" y="1744830"/>
              </a:moveTo>
              <a:arcTo wR="1564710" hR="1564710" stAng="10403388" swAng="3649337"/>
            </a:path>
          </a:pathLst>
        </a:custGeom>
        <a:noFill/>
        <a:ln w="635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F4EA64-D5E8-4450-BC30-7DFC4EBD38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41F71-C740-4CC1-840C-5FB23C8519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63B1-226B-4B24-8975-7DD28730789D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CE577-AAC9-4588-9221-506DA251D4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921CD-9C42-44C5-B535-5F5FA40227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A9CF0-FE85-40E5-A3E4-9D8D4A205B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78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0BE83-1F76-412F-817F-6B87541A62B7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54AA9-D1C5-4A71-8BC1-393246244D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9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02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15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33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5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96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00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51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38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38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43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48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3BFCDB3-13C4-4D69-848D-3F1F4D6B8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2B9599-6E7A-4DD2-B13A-B4F68A135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377648-1ED1-4112-805B-16C14CE9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3B59CB-289C-4850-A932-358B9E412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9" name="Picture 18" descr="Cactus">
            <a:extLst>
              <a:ext uri="{FF2B5EF4-FFF2-40B4-BE49-F238E27FC236}">
                <a16:creationId xmlns:a16="http://schemas.microsoft.com/office/drawing/2014/main" id="{CA6895E3-C8BD-4010-B9E7-E43BA3DCF2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" r="1" b="1"/>
          <a:stretch/>
        </p:blipFill>
        <p:spPr>
          <a:xfrm>
            <a:off x="981201" y="971344"/>
            <a:ext cx="6233513" cy="491531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8867647-07B7-4265-832F-DE0E80979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16AC468-2C3D-4337-A9A2-81175F6D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A873262-74DB-4FD1-9625-E4616CF01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9F3D15D-CB95-47AD-87F5-9CFF84F61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0024" y="1442916"/>
            <a:ext cx="3238829" cy="3252231"/>
          </a:xfrm>
        </p:spPr>
        <p:txBody>
          <a:bodyPr>
            <a:normAutofit/>
          </a:bodyPr>
          <a:lstStyle/>
          <a:p>
            <a:r>
              <a:rPr lang="el-GR" sz="1800" cap="none" dirty="0">
                <a:solidFill>
                  <a:srgbClr val="FFFFFF"/>
                </a:solidFill>
              </a:rPr>
              <a:t>Οικολογικό- περιβαλλοντικό Πρόγραμμα  Γυμνάσιο </a:t>
            </a:r>
            <a:r>
              <a:rPr lang="el-GR" sz="1800" cap="none" dirty="0" err="1">
                <a:solidFill>
                  <a:srgbClr val="FFFFFF"/>
                </a:solidFill>
              </a:rPr>
              <a:t>Ανθούπολης</a:t>
            </a:r>
            <a:r>
              <a:rPr lang="el-GR" sz="1800" cap="none" dirty="0">
                <a:solidFill>
                  <a:srgbClr val="FFFFFF"/>
                </a:solidFill>
              </a:rPr>
              <a:t> </a:t>
            </a:r>
            <a:endParaRPr lang="en-US" sz="1800" cap="none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0024" y="4176409"/>
            <a:ext cx="3238829" cy="2373548"/>
          </a:xfrm>
        </p:spPr>
        <p:txBody>
          <a:bodyPr>
            <a:normAutofit/>
          </a:bodyPr>
          <a:lstStyle/>
          <a:p>
            <a:r>
              <a:rPr lang="el-GR" sz="1400" dirty="0">
                <a:solidFill>
                  <a:srgbClr val="FFFFFF"/>
                </a:solidFill>
              </a:rPr>
              <a:t>Επιτροπή </a:t>
            </a:r>
          </a:p>
          <a:p>
            <a:r>
              <a:rPr lang="el-GR" sz="1400" dirty="0">
                <a:solidFill>
                  <a:srgbClr val="FFFFFF"/>
                </a:solidFill>
              </a:rPr>
              <a:t>Περιβάλλοντος</a:t>
            </a:r>
          </a:p>
          <a:p>
            <a:endParaRPr lang="el-GR" sz="1400" dirty="0">
              <a:solidFill>
                <a:srgbClr val="FFFFFF"/>
              </a:solidFill>
            </a:endParaRPr>
          </a:p>
          <a:p>
            <a:r>
              <a:rPr lang="el-GR" sz="1400" dirty="0">
                <a:solidFill>
                  <a:srgbClr val="FFFFFF"/>
                </a:solidFill>
              </a:rPr>
              <a:t>Άννα Ίρις </a:t>
            </a:r>
            <a:r>
              <a:rPr lang="el-GR" sz="1400" dirty="0" err="1">
                <a:solidFill>
                  <a:srgbClr val="FFFFFF"/>
                </a:solidFill>
              </a:rPr>
              <a:t>Ντίτα</a:t>
            </a:r>
            <a:endParaRPr lang="el-GR" sz="1400" dirty="0">
              <a:solidFill>
                <a:srgbClr val="FFFFFF"/>
              </a:solidFill>
            </a:endParaRPr>
          </a:p>
          <a:p>
            <a:r>
              <a:rPr lang="el-GR" sz="1400" dirty="0" err="1">
                <a:solidFill>
                  <a:srgbClr val="FFFFFF"/>
                </a:solidFill>
              </a:rPr>
              <a:t>Άντρια</a:t>
            </a:r>
            <a:r>
              <a:rPr lang="el-GR" sz="1400" dirty="0">
                <a:solidFill>
                  <a:srgbClr val="FFFFFF"/>
                </a:solidFill>
              </a:rPr>
              <a:t> Λουκαΐδου</a:t>
            </a:r>
          </a:p>
          <a:p>
            <a:r>
              <a:rPr lang="el-GR" sz="1400" dirty="0">
                <a:solidFill>
                  <a:srgbClr val="FFFFFF"/>
                </a:solidFill>
              </a:rPr>
              <a:t>Αντώνης Παφίτης</a:t>
            </a:r>
          </a:p>
          <a:p>
            <a:r>
              <a:rPr lang="el-GR" sz="1400" dirty="0">
                <a:solidFill>
                  <a:srgbClr val="FFFFFF"/>
                </a:solidFill>
              </a:rPr>
              <a:t>Μαίρη Ευσταθίου</a:t>
            </a:r>
          </a:p>
          <a:p>
            <a:r>
              <a:rPr lang="el-GR" sz="1400" dirty="0">
                <a:solidFill>
                  <a:srgbClr val="FFFFFF"/>
                </a:solidFill>
              </a:rPr>
              <a:t>Ρένα Ευαγγέλου</a:t>
            </a:r>
          </a:p>
          <a:p>
            <a:r>
              <a:rPr lang="el-GR" sz="1400" dirty="0">
                <a:solidFill>
                  <a:srgbClr val="FFFFFF"/>
                </a:solidFill>
              </a:rPr>
              <a:t>Χριστιάνα Χριστοδουλίδου</a:t>
            </a:r>
          </a:p>
          <a:p>
            <a:r>
              <a:rPr lang="el-GR" sz="1400" dirty="0">
                <a:solidFill>
                  <a:srgbClr val="FFFFFF"/>
                </a:solidFill>
              </a:rPr>
              <a:t>Χριστίνα Ανδρονίκου</a:t>
            </a:r>
          </a:p>
          <a:p>
            <a:endParaRPr lang="el-GR" sz="1400" dirty="0">
              <a:solidFill>
                <a:srgbClr val="FFFFFF"/>
              </a:solidFill>
            </a:endParaRPr>
          </a:p>
          <a:p>
            <a:endParaRPr lang="el-GR" sz="1400" dirty="0">
              <a:solidFill>
                <a:srgbClr val="FFFFFF"/>
              </a:solidFill>
            </a:endParaRPr>
          </a:p>
          <a:p>
            <a:endParaRPr lang="el-GR" sz="1400" dirty="0">
              <a:solidFill>
                <a:srgbClr val="FFFFFF"/>
              </a:solidFill>
            </a:endParaRPr>
          </a:p>
          <a:p>
            <a:endParaRPr lang="el-GR" sz="1400" dirty="0">
              <a:solidFill>
                <a:srgbClr val="FFFFFF"/>
              </a:solidFill>
            </a:endParaRPr>
          </a:p>
          <a:p>
            <a:endParaRPr lang="el-GR" sz="1400" dirty="0">
              <a:solidFill>
                <a:srgbClr val="FFFFFF"/>
              </a:solidFill>
            </a:endParaRPr>
          </a:p>
          <a:p>
            <a:endParaRPr lang="el-GR" sz="1400" dirty="0">
              <a:solidFill>
                <a:srgbClr val="FFFFFF"/>
              </a:solidFill>
            </a:endParaRPr>
          </a:p>
          <a:p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763E74-B111-4F0A-990A-DC546EDB6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261977-BEC4-4705-BB60-C4C0C7471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61F1EFE-E608-4FCB-8DBB-12FA3AC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C7DD595-7EA3-45FF-B181-2B606353F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8B10FE-6408-43F6-9A62-B98F2DB0F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6971" y="-1"/>
            <a:ext cx="4025029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89" y="643464"/>
            <a:ext cx="2888344" cy="5571071"/>
          </a:xfrm>
        </p:spPr>
        <p:txBody>
          <a:bodyPr>
            <a:normAutofit/>
          </a:bodyPr>
          <a:lstStyle/>
          <a:p>
            <a:r>
              <a:rPr lang="el-GR" sz="1800" dirty="0">
                <a:solidFill>
                  <a:srgbClr val="FFFFFF"/>
                </a:solidFill>
              </a:rPr>
              <a:t>Πλάνο διαμόρφωσης </a:t>
            </a:r>
            <a:r>
              <a:rPr lang="el-GR" sz="1800" dirty="0" err="1">
                <a:solidFill>
                  <a:srgbClr val="FFFFFF"/>
                </a:solidFill>
              </a:rPr>
              <a:t>δασιλίου</a:t>
            </a:r>
            <a:r>
              <a:rPr lang="el-GR" sz="1800" dirty="0">
                <a:solidFill>
                  <a:srgbClr val="FFFFFF"/>
                </a:solidFill>
              </a:rPr>
              <a:t> και δημιουργία </a:t>
            </a:r>
            <a:r>
              <a:rPr lang="el-GR" sz="1800" dirty="0" err="1">
                <a:solidFill>
                  <a:srgbClr val="FFFFFF"/>
                </a:solidFill>
              </a:rPr>
              <a:t>κιοσκ</a:t>
            </a:r>
            <a:r>
              <a:rPr lang="el-GR" sz="1800" dirty="0">
                <a:solidFill>
                  <a:srgbClr val="FFFFFF"/>
                </a:solidFill>
              </a:rPr>
              <a:t> με ανακυκλώσιμα υλικά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38909" y="963421"/>
            <a:ext cx="4957247" cy="493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29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763E74-B111-4F0A-990A-DC546EDB6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261977-BEC4-4705-BB60-C4C0C7471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61F1EFE-E608-4FCB-8DBB-12FA3AC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C7DD595-7EA3-45FF-B181-2B606353F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8B10FE-6408-43F6-9A62-B98F2DB0F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6971" y="-1"/>
            <a:ext cx="4025029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89" y="643464"/>
            <a:ext cx="2888344" cy="5571071"/>
          </a:xfrm>
        </p:spPr>
        <p:txBody>
          <a:bodyPr>
            <a:normAutofit/>
          </a:bodyPr>
          <a:lstStyle/>
          <a:p>
            <a:r>
              <a:rPr lang="el-GR" sz="1800" dirty="0">
                <a:solidFill>
                  <a:srgbClr val="FFFFFF"/>
                </a:solidFill>
              </a:rPr>
              <a:t>Δημιουργία φυλλαδίων για την ενημέρωση της κοινότητας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54736" y="1521618"/>
            <a:ext cx="5086349" cy="38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26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FF3823-BBAD-4D28-B6DB-E416E2409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20F056-0FFD-4EE9-BDCB-8963C7F8B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507ED7-71D7-4B95-8D4F-7B3E18623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38E6D2-F0D9-4B69-ABEB-EB70412E8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35880" y="1267730"/>
            <a:ext cx="1920240" cy="731520"/>
            <a:chOff x="4828372" y="1267730"/>
            <a:chExt cx="2227748" cy="7315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5EA075-7728-48F3-B18E-92389160D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5880" y="1267730"/>
              <a:ext cx="19202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115E6AD-1E2A-40FE-B424-56271D8A8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28372" y="1267730"/>
              <a:ext cx="1567331" cy="645295"/>
              <a:chOff x="5318306" y="1386268"/>
              <a:chExt cx="1567331" cy="64529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2CFBBA0-D70F-4068-8385-B020EA21AA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963F62F-FFD6-43CD-BE0D-00770BB97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6885637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75688F4-0BFA-49D0-92B0-84CBE5508B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2031563"/>
                <a:ext cx="1567331" cy="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 descr="Bright Flowers">
            <a:extLst>
              <a:ext uri="{FF2B5EF4-FFF2-40B4-BE49-F238E27FC236}">
                <a16:creationId xmlns:a16="http://schemas.microsoft.com/office/drawing/2014/main" id="{E3AED392-F4FF-45D7-9A91-FD20E7E29C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BB58C53-AF1A-4577-9FD9-2A6A3DDEA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F7F7DE-2DAA-4260-B379-423DEC36F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BAEBB-B897-4E2E-8BE7-753F106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2091263"/>
            <a:ext cx="9068586" cy="18833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2400" cap="none" dirty="0"/>
              <a:t>αλλά πρώτα μάθαμε να δουλεύουμε </a:t>
            </a:r>
            <a:endParaRPr lang="en-US" sz="2400" cap="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DEA66-4826-47AE-AD32-B06226F8E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6267" y="4152823"/>
            <a:ext cx="6942666" cy="108948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r>
              <a:rPr lang="el-GR" spc="80" dirty="0"/>
              <a:t>Και θα ακολουθήσουν και πολλά </a:t>
            </a:r>
            <a:r>
              <a:rPr lang="el-GR" spc="80" dirty="0" err="1"/>
              <a:t>πολλά</a:t>
            </a:r>
            <a:r>
              <a:rPr lang="el-GR" spc="80" dirty="0"/>
              <a:t> άλλα</a:t>
            </a:r>
            <a:endParaRPr lang="en-US" spc="8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0C984F-4779-40F8-A8DC-59DD7615B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7D5430C-DB52-4EA6-8319-C7AC4C171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66ECFA-EC1E-4CD9-A9CC-1EBFE29AB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746FE2E-3188-4CA0-96F7-21A68D1B1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90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7">
            <a:extLst>
              <a:ext uri="{FF2B5EF4-FFF2-40B4-BE49-F238E27FC236}">
                <a16:creationId xmlns:a16="http://schemas.microsoft.com/office/drawing/2014/main" id="{F9C9470D-F677-4F4D-91C6-DDAAFB41E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2" descr="Close up leaves">
            <a:extLst>
              <a:ext uri="{FF2B5EF4-FFF2-40B4-BE49-F238E27FC236}">
                <a16:creationId xmlns:a16="http://schemas.microsoft.com/office/drawing/2014/main" id="{C542C31E-A9A6-4196-9C15-D9E26F2B2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91" t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29">
            <a:extLst>
              <a:ext uri="{FF2B5EF4-FFF2-40B4-BE49-F238E27FC236}">
                <a16:creationId xmlns:a16="http://schemas.microsoft.com/office/drawing/2014/main" id="{BF9DC97C-B63C-41D6-923D-44FF13CF2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D35CC7-2F55-4CD1-8570-56ADF4255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solidFill>
            <a:schemeClr val="tx2">
              <a:alpha val="9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379" y="642594"/>
            <a:ext cx="6747309" cy="1371600"/>
          </a:xfrm>
        </p:spPr>
        <p:txBody>
          <a:bodyPr>
            <a:normAutofit/>
          </a:bodyPr>
          <a:lstStyle/>
          <a:p>
            <a:pPr>
              <a:tabLst>
                <a:tab pos="4119563" algn="l"/>
              </a:tabLst>
            </a:pPr>
            <a:r>
              <a:rPr lang="en-US" dirty="0">
                <a:solidFill>
                  <a:schemeClr val="bg1"/>
                </a:solidFill>
              </a:rPr>
              <a:t>Projects </a:t>
            </a:r>
          </a:p>
        </p:txBody>
      </p:sp>
      <p:graphicFrame>
        <p:nvGraphicFramePr>
          <p:cNvPr id="9" name="Content Placeholder 8" descr="Smart Art Icons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5632454"/>
              </p:ext>
            </p:extLst>
          </p:nvPr>
        </p:nvGraphicFramePr>
        <p:xfrm>
          <a:off x="4716378" y="2103120"/>
          <a:ext cx="674731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6795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4D183E-A455-400F-B558-5EF3C42F6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solidFill>
            <a:schemeClr val="tx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EC6A0A-8EDD-4CAD-8301-B0613EFB6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2175" y="1005675"/>
            <a:ext cx="4800601" cy="4870174"/>
          </a:xfrm>
          <a:prstGeom prst="rect">
            <a:avLst/>
          </a:prstGeom>
          <a:solidFill>
            <a:schemeClr val="tx1"/>
          </a:solidFill>
          <a:ln w="6350" cap="sq" cmpd="sng" algn="ctr">
            <a:noFill/>
            <a:prstDash val="solid"/>
            <a:miter lim="800000"/>
          </a:ln>
          <a:effectLst/>
        </p:spPr>
      </p:sp>
      <p:pic>
        <p:nvPicPr>
          <p:cNvPr id="7" name="Content Placeholder 3" descr="Planting">
            <a:extLst>
              <a:ext uri="{FF2B5EF4-FFF2-40B4-BE49-F238E27FC236}">
                <a16:creationId xmlns:a16="http://schemas.microsoft.com/office/drawing/2014/main" id="{36C5320A-DFA9-4A31-8D7F-EE05D1E380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515" y="1328394"/>
            <a:ext cx="4188221" cy="4227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E61F3-2745-486A-9B37-D1351783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384" y="642594"/>
            <a:ext cx="4810815" cy="1371600"/>
          </a:xfrm>
        </p:spPr>
        <p:txBody>
          <a:bodyPr>
            <a:normAutofit/>
          </a:bodyPr>
          <a:lstStyle/>
          <a:p>
            <a:pPr algn="ctr"/>
            <a:r>
              <a:rPr lang="el-GR" sz="3200" dirty="0"/>
              <a:t>Γίναμε κηπουροί    </a:t>
            </a:r>
            <a:endParaRPr lang="en-US" sz="3200" dirty="0"/>
          </a:p>
        </p:txBody>
      </p:sp>
      <p:graphicFrame>
        <p:nvGraphicFramePr>
          <p:cNvPr id="10" name="Content Placeholder 2" descr="Smart Art">
            <a:extLst>
              <a:ext uri="{FF2B5EF4-FFF2-40B4-BE49-F238E27FC236}">
                <a16:creationId xmlns:a16="http://schemas.microsoft.com/office/drawing/2014/main" id="{D4F03EC1-D08C-45FA-AC9F-7C43CAF52C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3142528"/>
              </p:ext>
            </p:extLst>
          </p:nvPr>
        </p:nvGraphicFramePr>
        <p:xfrm>
          <a:off x="6315075" y="2103438"/>
          <a:ext cx="4810125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91186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763E74-B111-4F0A-990A-DC546EDB6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261977-BEC4-4705-BB60-C4C0C7471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61F1EFE-E608-4FCB-8DBB-12FA3AC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C7DD595-7EA3-45FF-B181-2B606353F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8B10FE-6408-43F6-9A62-B98F2DB0F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6971" y="-1"/>
            <a:ext cx="4025029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89" y="643464"/>
            <a:ext cx="2888344" cy="5571071"/>
          </a:xfrm>
        </p:spPr>
        <p:txBody>
          <a:bodyPr>
            <a:normAutofit/>
          </a:bodyPr>
          <a:lstStyle/>
          <a:p>
            <a:r>
              <a:rPr lang="el-GR" sz="1800" dirty="0">
                <a:solidFill>
                  <a:srgbClr val="FFFFFF"/>
                </a:solidFill>
              </a:rPr>
              <a:t>Δημιουργία πινακίδας για τη γιορτή του Δέντρου 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4533" y="809243"/>
            <a:ext cx="6485217" cy="491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79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763E74-B111-4F0A-990A-DC546EDB6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261977-BEC4-4705-BB60-C4C0C7471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61F1EFE-E608-4FCB-8DBB-12FA3AC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C7DD595-7EA3-45FF-B181-2B606353F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8B10FE-6408-43F6-9A62-B98F2DB0F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6971" y="-1"/>
            <a:ext cx="4025029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89" y="643464"/>
            <a:ext cx="2888344" cy="5571071"/>
          </a:xfrm>
        </p:spPr>
        <p:txBody>
          <a:bodyPr>
            <a:normAutofit/>
          </a:bodyPr>
          <a:lstStyle/>
          <a:p>
            <a:r>
              <a:rPr lang="el-GR" sz="1800" dirty="0">
                <a:solidFill>
                  <a:srgbClr val="FFFFFF"/>
                </a:solidFill>
              </a:rPr>
              <a:t>Η Α τάξη ζωγραφίζει το καθαρό περιβάλλον και την ρύπανση 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5977" y="809244"/>
            <a:ext cx="6583774" cy="51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47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763E74-B111-4F0A-990A-DC546EDB6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261977-BEC4-4705-BB60-C4C0C7471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61F1EFE-E608-4FCB-8DBB-12FA3AC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C7DD595-7EA3-45FF-B181-2B606353F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8B10FE-6408-43F6-9A62-B98F2DB0F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6971" y="-1"/>
            <a:ext cx="4025029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89" y="643464"/>
            <a:ext cx="2888344" cy="5571071"/>
          </a:xfrm>
        </p:spPr>
        <p:txBody>
          <a:bodyPr>
            <a:normAutofit/>
          </a:bodyPr>
          <a:lstStyle/>
          <a:p>
            <a:r>
              <a:rPr lang="el-GR" sz="2000" dirty="0">
                <a:solidFill>
                  <a:srgbClr val="FFFFFF"/>
                </a:solidFill>
              </a:rPr>
              <a:t>Βοτανόκηποι της πίσω εξόδου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19080" y="813857"/>
            <a:ext cx="2181053" cy="2615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77" y="809244"/>
            <a:ext cx="2242023" cy="2611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151" y="3428999"/>
            <a:ext cx="6435470" cy="2670517"/>
          </a:xfrm>
          <a:prstGeom prst="rect">
            <a:avLst/>
          </a:prstGeom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13" y="809244"/>
            <a:ext cx="2009810" cy="261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72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763E74-B111-4F0A-990A-DC546EDB6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261977-BEC4-4705-BB60-C4C0C7471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61F1EFE-E608-4FCB-8DBB-12FA3AC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C7DD595-7EA3-45FF-B181-2B606353F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8B10FE-6408-43F6-9A62-B98F2DB0F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6971" y="-1"/>
            <a:ext cx="4025029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89" y="643464"/>
            <a:ext cx="2888344" cy="5571071"/>
          </a:xfrm>
        </p:spPr>
        <p:txBody>
          <a:bodyPr>
            <a:normAutofit/>
          </a:bodyPr>
          <a:lstStyle/>
          <a:p>
            <a:r>
              <a:rPr lang="el-GR" sz="1600" dirty="0">
                <a:solidFill>
                  <a:srgbClr val="FFFFFF"/>
                </a:solidFill>
              </a:rPr>
              <a:t>Συμμετοχή παιδιών της ΟΑΠ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032000"/>
            <a:ext cx="5774267" cy="40030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36" y="643464"/>
            <a:ext cx="6909336" cy="55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75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763E74-B111-4F0A-990A-DC546EDB6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261977-BEC4-4705-BB60-C4C0C7471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61F1EFE-E608-4FCB-8DBB-12FA3AC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C7DD595-7EA3-45FF-B181-2B606353F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8B10FE-6408-43F6-9A62-B98F2DB0F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6971" y="-1"/>
            <a:ext cx="4025029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89" y="643464"/>
            <a:ext cx="2888344" cy="5571071"/>
          </a:xfrm>
        </p:spPr>
        <p:txBody>
          <a:bodyPr>
            <a:normAutofit/>
          </a:bodyPr>
          <a:lstStyle/>
          <a:p>
            <a:r>
              <a:rPr lang="el-GR" sz="1400" dirty="0">
                <a:solidFill>
                  <a:srgbClr val="FFFFFF"/>
                </a:solidFill>
              </a:rPr>
              <a:t>Καθαρισμός παλιού κορμού 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1554" y="913225"/>
            <a:ext cx="6458197" cy="2873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54" y="3787130"/>
            <a:ext cx="6458245" cy="22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25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763E74-B111-4F0A-990A-DC546EDB6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261977-BEC4-4705-BB60-C4C0C7471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61F1EFE-E608-4FCB-8DBB-12FA3AC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C7DD595-7EA3-45FF-B181-2B606353F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8B10FE-6408-43F6-9A62-B98F2DB0F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6971" y="-1"/>
            <a:ext cx="4025029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89" y="643464"/>
            <a:ext cx="2888344" cy="5571071"/>
          </a:xfrm>
        </p:spPr>
        <p:txBody>
          <a:bodyPr>
            <a:normAutofit/>
          </a:bodyPr>
          <a:lstStyle/>
          <a:p>
            <a:r>
              <a:rPr lang="el-GR" sz="1600" dirty="0">
                <a:solidFill>
                  <a:srgbClr val="FFFFFF"/>
                </a:solidFill>
              </a:rPr>
              <a:t>Καθαρισμός </a:t>
            </a:r>
            <a:r>
              <a:rPr lang="el-GR" sz="1600" dirty="0" err="1">
                <a:solidFill>
                  <a:srgbClr val="FFFFFF"/>
                </a:solidFill>
              </a:rPr>
              <a:t>δασιλίου</a:t>
            </a:r>
            <a:r>
              <a:rPr lang="el-GR" sz="1600" dirty="0">
                <a:solidFill>
                  <a:srgbClr val="FFFFFF"/>
                </a:solidFill>
              </a:rPr>
              <a:t> 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5976" y="753532"/>
            <a:ext cx="2322248" cy="2675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48" y="3594779"/>
            <a:ext cx="2322248" cy="2304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467" y="1050211"/>
            <a:ext cx="3809999" cy="475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4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Props1.xml><?xml version="1.0" encoding="utf-8"?>
<ds:datastoreItem xmlns:ds="http://schemas.openxmlformats.org/officeDocument/2006/customXml" ds:itemID="{35CA6D35-17B7-413E-98AB-823CBCB8E2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821B79-AD0B-4D14-A179-D860A55FA0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758583-3BF2-49DD-B2F1-0E7456A4E134}">
  <ds:schemaRefs>
    <ds:schemaRef ds:uri="http://schemas.microsoft.com/office/2006/documentManagement/types"/>
    <ds:schemaRef ds:uri="http://purl.org/dc/elements/1.1/"/>
    <ds:schemaRef ds:uri="http://purl.org/dc/terms/"/>
    <ds:schemaRef ds:uri="71af3243-3dd4-4a8d-8c0d-dd76da1f02a5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Garden design</Template>
  <TotalTime>0</TotalTime>
  <Words>108</Words>
  <Application>Microsoft Office PowerPoint</Application>
  <PresentationFormat>Ευρεία οθόνη</PresentationFormat>
  <Paragraphs>46</Paragraphs>
  <Slides>12</Slides>
  <Notes>12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Century Gothic</vt:lpstr>
      <vt:lpstr>Savon</vt:lpstr>
      <vt:lpstr>Οικολογικό- περιβαλλοντικό Πρόγραμμα  Γυμνάσιο Ανθούπολης </vt:lpstr>
      <vt:lpstr>Projects </vt:lpstr>
      <vt:lpstr>Γίναμε κηπουροί    </vt:lpstr>
      <vt:lpstr>Δημιουργία πινακίδας για τη γιορτή του Δέντρου </vt:lpstr>
      <vt:lpstr>Η Α τάξη ζωγραφίζει το καθαρό περιβάλλον και την ρύπανση </vt:lpstr>
      <vt:lpstr>Βοτανόκηποι της πίσω εξόδου</vt:lpstr>
      <vt:lpstr>Συμμετοχή παιδιών της ΟΑΠ</vt:lpstr>
      <vt:lpstr>Καθαρισμός παλιού κορμού </vt:lpstr>
      <vt:lpstr>Καθαρισμός δασιλίου </vt:lpstr>
      <vt:lpstr>Πλάνο διαμόρφωσης δασιλίου και δημιουργία κιοσκ με ανακυκλώσιμα υλικά</vt:lpstr>
      <vt:lpstr>Δημιουργία φυλλαδίων για την ενημέρωση της κοινότητας</vt:lpstr>
      <vt:lpstr>αλλά πρώτα μάθαμε να δουλεύουμε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2023-03-01T05:37:57Z</dcterms:created>
  <dcterms:modified xsi:type="dcterms:W3CDTF">2023-03-01T17:22:04Z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